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0" r:id="rId3"/>
    <p:sldId id="281" r:id="rId4"/>
    <p:sldId id="278" r:id="rId5"/>
    <p:sldId id="271" r:id="rId6"/>
  </p:sldIdLst>
  <p:sldSz cx="12192000" cy="6858000"/>
  <p:notesSz cx="6810375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87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75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24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7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20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41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98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48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8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05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40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36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9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43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2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8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9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34E1CE-3F1C-4762-9E86-67A463B040D3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244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4598" cy="608331"/>
          </a:xfrm>
        </p:spPr>
        <p:txBody>
          <a:bodyPr/>
          <a:lstStyle/>
          <a:p>
            <a:pPr algn="ctr"/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BELEDİYESİ</a:t>
            </a:r>
            <a:endParaRPr lang="tr-TR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sp>
        <p:nvSpPr>
          <p:cNvPr id="18" name="Unvan 3"/>
          <p:cNvSpPr txBox="1">
            <a:spLocks/>
          </p:cNvSpPr>
          <p:nvPr/>
        </p:nvSpPr>
        <p:spPr>
          <a:xfrm>
            <a:off x="491706" y="5855619"/>
            <a:ext cx="10110158" cy="608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ARSA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</a:t>
            </a:r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SATIŞ İHALESİ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2024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endParaRPr lang="tr-TR" sz="12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2024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TİCARET ALANI PLANLI TAŞINMAZ İHALESİ</a:t>
            </a:r>
            <a:endParaRPr lang="tr-TR" sz="1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2" b="10146"/>
          <a:stretch/>
        </p:blipFill>
        <p:spPr>
          <a:xfrm>
            <a:off x="1158240" y="1137234"/>
            <a:ext cx="9216151" cy="5008572"/>
          </a:xfrm>
        </p:spPr>
      </p:pic>
      <p:pic>
        <p:nvPicPr>
          <p:cNvPr id="9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4" y="43457"/>
            <a:ext cx="572725" cy="572111"/>
          </a:xfrm>
        </p:spPr>
      </p:pic>
    </p:spTree>
    <p:extLst>
      <p:ext uri="{BB962C8B-B14F-4D97-AF65-F5344CB8AC3E}">
        <p14:creationId xmlns:p14="http://schemas.microsoft.com/office/powerpoint/2010/main" val="254198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Kocasinan İlçesi,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Pervane Mahallesi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,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14644 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ada,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5 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parsel</a:t>
            </a: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1" b="11141"/>
          <a:stretch/>
        </p:blipFill>
        <p:spPr>
          <a:xfrm>
            <a:off x="1095143" y="1118147"/>
            <a:ext cx="9117469" cy="5047520"/>
          </a:xfrm>
        </p:spPr>
      </p:pic>
      <p:pic>
        <p:nvPicPr>
          <p:cNvPr id="9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4" y="43457"/>
            <a:ext cx="572725" cy="572111"/>
          </a:xfrm>
        </p:spPr>
      </p:pic>
    </p:spTree>
    <p:extLst>
      <p:ext uri="{BB962C8B-B14F-4D97-AF65-F5344CB8AC3E}">
        <p14:creationId xmlns:p14="http://schemas.microsoft.com/office/powerpoint/2010/main" val="28746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Kocasinan İlçesi, Pervane Mahallesi, 14644 ada, 5 parsel</a:t>
            </a:r>
            <a:endParaRPr lang="tr-TR" sz="1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7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4" y="43457"/>
            <a:ext cx="572725" cy="572111"/>
          </a:xfrm>
        </p:spPr>
      </p:pic>
      <p:pic>
        <p:nvPicPr>
          <p:cNvPr id="36" name="Resim Yer Tutucusu 35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7" y="1281466"/>
            <a:ext cx="3112575" cy="4396325"/>
          </a:xfrm>
        </p:spPr>
      </p:pic>
      <p:sp>
        <p:nvSpPr>
          <p:cNvPr id="31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852489" y="5774249"/>
            <a:ext cx="2855368" cy="659189"/>
          </a:xfrm>
        </p:spPr>
        <p:txBody>
          <a:bodyPr>
            <a:noAutofit/>
          </a:bodyPr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KOCASİNAN İLÇESİ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PERVANE MAHALLESİ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0" r="5510"/>
          <a:stretch/>
        </p:blipFill>
        <p:spPr>
          <a:xfrm>
            <a:off x="3765977" y="1281466"/>
            <a:ext cx="6693017" cy="4396325"/>
          </a:xfrm>
        </p:spPr>
      </p:pic>
      <p:sp>
        <p:nvSpPr>
          <p:cNvPr id="37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7159925" y="5774249"/>
            <a:ext cx="2576257" cy="8791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Yüzölçümü : 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10016.71 </a:t>
            </a:r>
            <a:r>
              <a:rPr lang="tr-T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m²</a:t>
            </a:r>
            <a:endParaRPr lang="tr-T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İnşaat Alanı : 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20033.42 m² </a:t>
            </a:r>
            <a:endParaRPr lang="tr-T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E: 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2.00</a:t>
            </a:r>
            <a:endParaRPr lang="tr-T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Yençok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: 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n</a:t>
            </a:r>
            <a:endParaRPr lang="tr-T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tr-TR" sz="1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3851606" y="5773696"/>
            <a:ext cx="3058152" cy="747874"/>
          </a:xfrm>
        </p:spPr>
        <p:txBody>
          <a:bodyPr>
            <a:noAutofit/>
          </a:bodyPr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14644 </a:t>
            </a: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ADA </a:t>
            </a: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5 </a:t>
            </a: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PARSEL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TİCARET ALANI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2024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1269</TotalTime>
  <Words>49</Words>
  <Application>Microsoft Office PowerPoint</Application>
  <PresentationFormat>Geniş ekran</PresentationFormat>
  <Paragraphs>21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2" baseType="lpstr">
      <vt:lpstr>Arial</vt:lpstr>
      <vt:lpstr>Bookman Old Style</vt:lpstr>
      <vt:lpstr>Century Gothic</vt:lpstr>
      <vt:lpstr>Open Sans</vt:lpstr>
      <vt:lpstr>Times New Roman</vt:lpstr>
      <vt:lpstr>Wingdings 3</vt:lpstr>
      <vt:lpstr>İyon</vt:lpstr>
      <vt:lpstr>KAYSERİ BÜYÜKŞEHİR BELEDİYESİ</vt:lpstr>
      <vt:lpstr>KAYSERİ BÜYÜKŞEHİR BELEDİYESİ TİCARET ALANI PLANLI TAŞINMAZ İHALESİ</vt:lpstr>
      <vt:lpstr>KAYSERİ BÜYÜKŞEHİR BELEDİYESİ Kocasinan İlçesi, Pervane Mahallesi, 14644 ada, 5 parsel</vt:lpstr>
      <vt:lpstr>KAYSERİ BÜYÜKŞEHİR BELEDİYESİ Kocasinan İlçesi, Pervane Mahallesi, 14644 ada, 5 parsel</vt:lpstr>
      <vt:lpstr>PowerPoint Sunusu</vt:lpstr>
    </vt:vector>
  </TitlesOfParts>
  <Company>Kayseri Belediyesi Başkanlığı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KAYSERİ BÜYÜKŞEHİR BELEDİYESİ</dc:title>
  <dc:creator>Mehmet Bircan</dc:creator>
  <cp:lastModifiedBy>Mehmet Bircan</cp:lastModifiedBy>
  <cp:revision>81</cp:revision>
  <dcterms:created xsi:type="dcterms:W3CDTF">2022-01-05T11:23:40Z</dcterms:created>
  <dcterms:modified xsi:type="dcterms:W3CDTF">2024-09-06T08:03:41Z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